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7" r:id="rId12"/>
    <p:sldId id="266" r:id="rId13"/>
    <p:sldId id="269" r:id="rId14"/>
    <p:sldId id="268" r:id="rId15"/>
    <p:sldId id="270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4" d="100"/>
          <a:sy n="84" d="100"/>
        </p:scale>
        <p:origin x="-15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6D73-AD24-416A-BD68-B91874153E44}" type="datetimeFigureOut">
              <a:rPr lang="nb-NO" smtClean="0"/>
              <a:t>14.05.2017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9F44BCB-C583-4DFE-BD64-2B18B69781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6635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6D73-AD24-416A-BD68-B91874153E44}" type="datetimeFigureOut">
              <a:rPr lang="nb-NO" smtClean="0"/>
              <a:t>14.05.2017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9F44BCB-C583-4DFE-BD64-2B18B69781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8251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6D73-AD24-416A-BD68-B91874153E44}" type="datetimeFigureOut">
              <a:rPr lang="nb-NO" smtClean="0"/>
              <a:t>14.05.2017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9F44BCB-C583-4DFE-BD64-2B18B6978107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7912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6D73-AD24-416A-BD68-B91874153E44}" type="datetimeFigureOut">
              <a:rPr lang="nb-NO" smtClean="0"/>
              <a:t>14.05.2017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9F44BCB-C583-4DFE-BD64-2B18B69781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2863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6D73-AD24-416A-BD68-B91874153E44}" type="datetimeFigureOut">
              <a:rPr lang="nb-NO" smtClean="0"/>
              <a:t>14.05.2017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9F44BCB-C583-4DFE-BD64-2B18B6978107}" type="slidenum">
              <a:rPr lang="nb-NO" smtClean="0"/>
              <a:t>‹#›</a:t>
            </a:fld>
            <a:endParaRPr lang="nb-NO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4136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n eller Us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6D73-AD24-416A-BD68-B91874153E44}" type="datetimeFigureOut">
              <a:rPr lang="nb-NO" smtClean="0"/>
              <a:t>14.05.2017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9F44BCB-C583-4DFE-BD64-2B18B69781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6381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6D73-AD24-416A-BD68-B91874153E44}" type="datetimeFigureOut">
              <a:rPr lang="nb-NO" smtClean="0"/>
              <a:t>14.05.2017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44BCB-C583-4DFE-BD64-2B18B69781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8930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6D73-AD24-416A-BD68-B91874153E44}" type="datetimeFigureOut">
              <a:rPr lang="nb-NO" smtClean="0"/>
              <a:t>14.05.2017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44BCB-C583-4DFE-BD64-2B18B69781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9573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6D73-AD24-416A-BD68-B91874153E44}" type="datetimeFigureOut">
              <a:rPr lang="nb-NO" smtClean="0"/>
              <a:t>14.05.2017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44BCB-C583-4DFE-BD64-2B18B69781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2679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6D73-AD24-416A-BD68-B91874153E44}" type="datetimeFigureOut">
              <a:rPr lang="nb-NO" smtClean="0"/>
              <a:t>14.05.2017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9F44BCB-C583-4DFE-BD64-2B18B69781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4530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6D73-AD24-416A-BD68-B91874153E44}" type="datetimeFigureOut">
              <a:rPr lang="nb-NO" smtClean="0"/>
              <a:t>14.05.2017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9F44BCB-C583-4DFE-BD64-2B18B69781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4680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6D73-AD24-416A-BD68-B91874153E44}" type="datetimeFigureOut">
              <a:rPr lang="nb-NO" smtClean="0"/>
              <a:t>14.05.2017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9F44BCB-C583-4DFE-BD64-2B18B69781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6130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6D73-AD24-416A-BD68-B91874153E44}" type="datetimeFigureOut">
              <a:rPr lang="nb-NO" smtClean="0"/>
              <a:t>14.05.2017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44BCB-C583-4DFE-BD64-2B18B69781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001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6D73-AD24-416A-BD68-B91874153E44}" type="datetimeFigureOut">
              <a:rPr lang="nb-NO" smtClean="0"/>
              <a:t>14.05.2017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44BCB-C583-4DFE-BD64-2B18B69781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9316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6D73-AD24-416A-BD68-B91874153E44}" type="datetimeFigureOut">
              <a:rPr lang="nb-NO" smtClean="0"/>
              <a:t>14.05.2017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44BCB-C583-4DFE-BD64-2B18B69781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2609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6D73-AD24-416A-BD68-B91874153E44}" type="datetimeFigureOut">
              <a:rPr lang="nb-NO" smtClean="0"/>
              <a:t>14.05.2017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9F44BCB-C583-4DFE-BD64-2B18B69781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162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F6D73-AD24-416A-BD68-B91874153E44}" type="datetimeFigureOut">
              <a:rPr lang="nb-NO" smtClean="0"/>
              <a:t>14.05.2017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9F44BCB-C583-4DFE-BD64-2B18B69781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55365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Objek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2573398"/>
              </p:ext>
            </p:extLst>
          </p:nvPr>
        </p:nvGraphicFramePr>
        <p:xfrm>
          <a:off x="2788935" y="735629"/>
          <a:ext cx="382905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Acrobat Document" r:id="rId3" imgW="5667119" imgH="8019810" progId="AcroExch.Document.DC">
                  <p:embed/>
                </p:oleObj>
              </mc:Choice>
              <mc:Fallback>
                <p:oleObj name="Acrobat Document" r:id="rId3" imgW="5667119" imgH="801981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88935" y="735629"/>
                        <a:ext cx="382905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Bild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7255" y="557992"/>
            <a:ext cx="4621169" cy="57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1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016" y="200279"/>
            <a:ext cx="4413887" cy="634648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150728"/>
            <a:ext cx="4572000" cy="639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90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456" y="226261"/>
            <a:ext cx="4426080" cy="6309907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195897"/>
            <a:ext cx="4475163" cy="63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85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038" y="137675"/>
            <a:ext cx="4413887" cy="633429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547" y="150543"/>
            <a:ext cx="4438650" cy="63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42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251" y="175059"/>
            <a:ext cx="4365114" cy="6334293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143" y="150535"/>
            <a:ext cx="4438650" cy="638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76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137" y="156767"/>
            <a:ext cx="4377307" cy="6358679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714" y="168621"/>
            <a:ext cx="4425950" cy="634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34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238" y="234342"/>
            <a:ext cx="4462659" cy="6297714"/>
          </a:xfrm>
          <a:prstGeom prst="rect">
            <a:avLst/>
          </a:prstGeom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221743"/>
            <a:ext cx="4449763" cy="631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549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794" y="282753"/>
            <a:ext cx="4438273" cy="6236749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845" y="307089"/>
            <a:ext cx="4462463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7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698" y="123706"/>
            <a:ext cx="4487045" cy="6419644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452" y="123706"/>
            <a:ext cx="4596782" cy="639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354" y="157942"/>
            <a:ext cx="4584589" cy="6395258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968" y="157942"/>
            <a:ext cx="4426080" cy="633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714" y="196530"/>
            <a:ext cx="4548010" cy="6370872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753" y="269688"/>
            <a:ext cx="4548010" cy="622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2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541" y="230052"/>
            <a:ext cx="4304149" cy="6261135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776" y="230053"/>
            <a:ext cx="4413887" cy="62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9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663" y="258369"/>
            <a:ext cx="4328535" cy="6261135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217" y="209597"/>
            <a:ext cx="4352921" cy="6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9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183" y="158043"/>
            <a:ext cx="4938188" cy="638306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037" y="191243"/>
            <a:ext cx="4449763" cy="631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22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840" y="142897"/>
            <a:ext cx="4413887" cy="635867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469" y="142897"/>
            <a:ext cx="4548187" cy="629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30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460" y="158903"/>
            <a:ext cx="4450466" cy="634648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574" y="147452"/>
            <a:ext cx="4486275" cy="635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445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yllestav">
  <a:themeElements>
    <a:clrScheme name="Tryllestav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Tryllestav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yllestav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182</TotalTime>
  <Words>0</Words>
  <Application>Microsoft Office PowerPoint</Application>
  <PresentationFormat>Custom</PresentationFormat>
  <Paragraphs>0</Paragraphs>
  <Slides>16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Tryllestav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Ulf Erik Flathen</dc:creator>
  <cp:lastModifiedBy>Svinndal1</cp:lastModifiedBy>
  <cp:revision>66</cp:revision>
  <dcterms:created xsi:type="dcterms:W3CDTF">2017-05-08T09:42:52Z</dcterms:created>
  <dcterms:modified xsi:type="dcterms:W3CDTF">2017-05-14T10:11:19Z</dcterms:modified>
</cp:coreProperties>
</file>