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4" r:id="rId4"/>
    <p:sldId id="261" r:id="rId5"/>
    <p:sldId id="263" r:id="rId6"/>
    <p:sldId id="262" r:id="rId7"/>
    <p:sldId id="259" r:id="rId8"/>
    <p:sldId id="258" r:id="rId9"/>
    <p:sldId id="260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7" autoAdjust="0"/>
    <p:restoredTop sz="94660"/>
  </p:normalViewPr>
  <p:slideViewPr>
    <p:cSldViewPr>
      <p:cViewPr varScale="1">
        <p:scale>
          <a:sx n="62" d="100"/>
          <a:sy n="62" d="100"/>
        </p:scale>
        <p:origin x="139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EC393-4159-40D9-ABF6-34301E648A3F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22945-2C69-48B7-A70C-C4F2BCB1DAE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3443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D22945-2C69-48B7-A70C-C4F2BCB1DAE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715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8274A67-A19B-47B2-9E85-1F0562F6C9D4}" type="datetimeFigureOut">
              <a:rPr lang="nb-NO" smtClean="0"/>
              <a:t>24.11.2019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263A252-2839-49D1-9C17-97F7B48FD2B3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400" b="1" dirty="0"/>
              <a:t>Liv i laga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b="1" dirty="0"/>
              <a:t>Sande bygdekvinnelag</a:t>
            </a:r>
          </a:p>
          <a:p>
            <a:r>
              <a:rPr lang="nb-NO" b="1" dirty="0"/>
              <a:t>86 medlemmer</a:t>
            </a:r>
          </a:p>
          <a:p>
            <a:r>
              <a:rPr lang="nb-NO" b="1" dirty="0"/>
              <a:t>735 venner på </a:t>
            </a:r>
            <a:r>
              <a:rPr lang="nb-NO" b="1" dirty="0" err="1"/>
              <a:t>facebook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191123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Kriterier for liv i laga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Godt fungerende styret</a:t>
            </a:r>
          </a:p>
          <a:p>
            <a:pPr lvl="1"/>
            <a:r>
              <a:rPr lang="nb-NO" dirty="0"/>
              <a:t>Positiv innstilte medlemmer</a:t>
            </a:r>
          </a:p>
          <a:p>
            <a:pPr lvl="1"/>
            <a:r>
              <a:rPr lang="nb-NO" dirty="0"/>
              <a:t>Ha noen styremøter hjemme hos hverandre med bevertning</a:t>
            </a:r>
          </a:p>
          <a:p>
            <a:pPr lvl="2"/>
            <a:r>
              <a:rPr lang="nb-NO" dirty="0"/>
              <a:t>Sommeravslutning</a:t>
            </a:r>
          </a:p>
          <a:p>
            <a:pPr marL="685800" lvl="2" indent="0">
              <a:buNone/>
            </a:pPr>
            <a:endParaRPr lang="nb-NO" dirty="0"/>
          </a:p>
          <a:p>
            <a:pPr marL="6858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768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Kriterier for liv i laga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Økonomisk armslag</a:t>
            </a:r>
          </a:p>
          <a:p>
            <a:pPr lvl="1"/>
            <a:r>
              <a:rPr lang="nb-NO" dirty="0"/>
              <a:t>Søke prosjektmidler hos NBK</a:t>
            </a:r>
          </a:p>
          <a:p>
            <a:pPr lvl="1"/>
            <a:r>
              <a:rPr lang="nb-NO" dirty="0"/>
              <a:t>Grasrotandelen</a:t>
            </a:r>
          </a:p>
          <a:p>
            <a:pPr lvl="1"/>
            <a:r>
              <a:rPr lang="nb-NO" dirty="0"/>
              <a:t>Loddsalg</a:t>
            </a:r>
          </a:p>
          <a:p>
            <a:pPr lvl="1"/>
            <a:r>
              <a:rPr lang="nb-NO" dirty="0"/>
              <a:t>Entrébilletter</a:t>
            </a:r>
          </a:p>
          <a:p>
            <a:pPr lvl="1"/>
            <a:r>
              <a:rPr lang="nb-NO" dirty="0"/>
              <a:t>Momskompensasjon</a:t>
            </a:r>
          </a:p>
          <a:p>
            <a:pPr lvl="1"/>
            <a:r>
              <a:rPr lang="nb-NO" dirty="0"/>
              <a:t>Salg av </a:t>
            </a:r>
            <a:r>
              <a:rPr lang="nb-NO" dirty="0" err="1"/>
              <a:t>drikke-og</a:t>
            </a:r>
            <a:r>
              <a:rPr lang="nb-NO" dirty="0"/>
              <a:t> </a:t>
            </a:r>
            <a:r>
              <a:rPr lang="nb-NO" dirty="0" err="1"/>
              <a:t>bakevarer</a:t>
            </a:r>
            <a:endParaRPr lang="nb-NO" dirty="0"/>
          </a:p>
          <a:p>
            <a:pPr marL="6858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808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r>
              <a:rPr lang="nb-NO" dirty="0"/>
              <a:t>Kriterier for liv i laga - Allsidig arrangementsprogram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b-NO" dirty="0"/>
          </a:p>
          <a:p>
            <a:pPr marL="68580" indent="0">
              <a:buNone/>
            </a:pP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14"/>
          </p:nvPr>
        </p:nvSpPr>
        <p:spPr>
          <a:xfrm>
            <a:off x="683568" y="1700808"/>
            <a:ext cx="7381440" cy="4464495"/>
          </a:xfrm>
        </p:spPr>
        <p:txBody>
          <a:bodyPr>
            <a:normAutofit fontScale="47500" lnSpcReduction="20000"/>
          </a:bodyPr>
          <a:lstStyle/>
          <a:p>
            <a:r>
              <a:rPr lang="nb-NO" b="1" dirty="0"/>
              <a:t>2. desember: Adventsmøte </a:t>
            </a:r>
            <a:endParaRPr lang="nb-NO" dirty="0"/>
          </a:p>
          <a:p>
            <a:pPr marL="68580" indent="0">
              <a:buNone/>
            </a:pPr>
            <a:r>
              <a:rPr lang="nb-NO" dirty="0"/>
              <a:t>	Sted: Bondeheimen                                          </a:t>
            </a:r>
          </a:p>
          <a:p>
            <a:r>
              <a:rPr lang="nb-NO" b="1" dirty="0"/>
              <a:t>6.januar: Teaterforestillingen «Babettes gjestebud» etter Karen Blixens praktfulle roman.</a:t>
            </a:r>
            <a:endParaRPr lang="nb-NO" dirty="0"/>
          </a:p>
          <a:p>
            <a:pPr marL="68580" indent="0">
              <a:buNone/>
            </a:pPr>
            <a:r>
              <a:rPr lang="nb-NO" dirty="0"/>
              <a:t>	Sted: Kommunelokalet</a:t>
            </a:r>
          </a:p>
          <a:p>
            <a:pPr marL="68580" indent="0">
              <a:buNone/>
            </a:pPr>
            <a:r>
              <a:rPr lang="nb-NO" dirty="0"/>
              <a:t>	Medlem kr 200,- / ikke-medlem kr 300,-</a:t>
            </a:r>
          </a:p>
          <a:p>
            <a:r>
              <a:rPr lang="nb-NO" b="1" dirty="0"/>
              <a:t>3.Februar: Vintermøte med Sone-lagene. </a:t>
            </a:r>
            <a:r>
              <a:rPr lang="nb-NO" dirty="0"/>
              <a:t>Sted: Løkfabrikken i Hof</a:t>
            </a:r>
          </a:p>
          <a:p>
            <a:r>
              <a:rPr lang="nb-NO" b="1" dirty="0"/>
              <a:t>8. mars: Internasjonal kvinnedag Tema «Sterke kvinner»</a:t>
            </a:r>
            <a:r>
              <a:rPr lang="nb-NO" dirty="0"/>
              <a:t>                </a:t>
            </a:r>
          </a:p>
          <a:p>
            <a:pPr marL="68580" indent="0">
              <a:buNone/>
            </a:pPr>
            <a:r>
              <a:rPr lang="nb-NO" dirty="0"/>
              <a:t>	Vi har invitert ordfører Elin </a:t>
            </a:r>
            <a:r>
              <a:rPr lang="nb-NO" dirty="0" err="1"/>
              <a:t>Weggesrud</a:t>
            </a:r>
            <a:r>
              <a:rPr lang="nb-NO" dirty="0"/>
              <a:t>, varaordfører Tove </a:t>
            </a:r>
            <a:r>
              <a:rPr lang="nb-NO" dirty="0" err="1"/>
              <a:t>Ødeskaug</a:t>
            </a:r>
            <a:r>
              <a:rPr lang="nb-NO" dirty="0"/>
              <a:t> og Leder for «Nei 	til EU» Kathrine Kleveland samt en Hemmelig Kjendis. </a:t>
            </a:r>
          </a:p>
          <a:p>
            <a:pPr marL="68580" indent="0">
              <a:buNone/>
            </a:pPr>
            <a:r>
              <a:rPr lang="nb-NO" dirty="0"/>
              <a:t>	Sted: Kommunelokalet</a:t>
            </a:r>
          </a:p>
          <a:p>
            <a:r>
              <a:rPr lang="nb-NO" b="1" dirty="0"/>
              <a:t>30. mars: Bygdekino – «Bridges over Madison </a:t>
            </a:r>
            <a:r>
              <a:rPr lang="nb-NO" b="1" dirty="0" err="1"/>
              <a:t>County</a:t>
            </a:r>
            <a:r>
              <a:rPr lang="nb-NO" b="1" dirty="0"/>
              <a:t>» </a:t>
            </a:r>
            <a:r>
              <a:rPr lang="nb-NO" dirty="0"/>
              <a:t>med Meryl Streep og Clint Eastwood.    </a:t>
            </a:r>
          </a:p>
          <a:p>
            <a:pPr marL="68580" indent="0">
              <a:buNone/>
            </a:pPr>
            <a:r>
              <a:rPr lang="nb-NO" dirty="0"/>
              <a:t>	Sted: Fremad</a:t>
            </a:r>
          </a:p>
          <a:p>
            <a:r>
              <a:rPr lang="nb-NO" b="1" dirty="0"/>
              <a:t>4. mai: tema «Peoner og Georginer» </a:t>
            </a:r>
            <a:r>
              <a:rPr lang="nb-NO" dirty="0"/>
              <a:t>Foredrag og avleggerbytte Sted: Bondeheimen</a:t>
            </a:r>
          </a:p>
          <a:p>
            <a:r>
              <a:rPr lang="nb-NO" b="1" dirty="0"/>
              <a:t>6. juni: Sommertur til </a:t>
            </a:r>
            <a:r>
              <a:rPr lang="nb-NO" b="1" dirty="0" err="1"/>
              <a:t>Vigelandmuseet</a:t>
            </a:r>
            <a:r>
              <a:rPr lang="nb-NO" b="1" dirty="0"/>
              <a:t> og Herregårdskroa</a:t>
            </a:r>
            <a:endParaRPr lang="nb-NO" dirty="0"/>
          </a:p>
          <a:p>
            <a:pPr marL="68580" indent="0">
              <a:buNone/>
            </a:pPr>
            <a:r>
              <a:rPr lang="nb-NO" dirty="0"/>
              <a:t>	Sted: Avreise med buss fra Bondeheimen</a:t>
            </a:r>
          </a:p>
          <a:p>
            <a:r>
              <a:rPr lang="nb-NO" b="1" dirty="0"/>
              <a:t>8. juni Sommertur med sone-lagene</a:t>
            </a:r>
            <a:endParaRPr lang="nb-NO" dirty="0"/>
          </a:p>
          <a:p>
            <a:pPr marL="68580" indent="0">
              <a:buNone/>
            </a:pPr>
            <a:r>
              <a:rPr lang="nb-NO" dirty="0"/>
              <a:t>	Sted: </a:t>
            </a:r>
            <a:r>
              <a:rPr lang="nb-NO" dirty="0" err="1"/>
              <a:t>Orebergvannet</a:t>
            </a:r>
            <a:r>
              <a:rPr lang="nb-NO" dirty="0"/>
              <a:t> i Sande (vi ordner med transport for de som ønsker å bli kjørt)</a:t>
            </a:r>
          </a:p>
          <a:p>
            <a:r>
              <a:rPr lang="nb-NO" b="1" dirty="0"/>
              <a:t>29. august: Høstmarked                      </a:t>
            </a:r>
            <a:endParaRPr lang="nb-NO" dirty="0"/>
          </a:p>
          <a:p>
            <a:pPr marL="68580" indent="0">
              <a:buNone/>
            </a:pPr>
            <a:r>
              <a:rPr lang="nb-NO" dirty="0"/>
              <a:t>	Sted: Sande prestegård</a:t>
            </a:r>
          </a:p>
          <a:p>
            <a:r>
              <a:rPr lang="nb-NO" b="1" dirty="0"/>
              <a:t>7. oktober: Tema: Et bærekraftig samfunn 	</a:t>
            </a:r>
          </a:p>
          <a:p>
            <a:pPr marL="68580" indent="0">
              <a:buNone/>
            </a:pPr>
            <a:r>
              <a:rPr lang="nb-NO" b="1" dirty="0"/>
              <a:t>	</a:t>
            </a:r>
            <a:r>
              <a:rPr lang="nb-NO" dirty="0"/>
              <a:t>Sted: Kommunelokalet</a:t>
            </a:r>
          </a:p>
          <a:p>
            <a:r>
              <a:rPr lang="nb-NO" b="1" dirty="0"/>
              <a:t>4.November: Årsmøte                            </a:t>
            </a:r>
            <a:endParaRPr lang="nb-NO" dirty="0"/>
          </a:p>
          <a:p>
            <a:pPr marL="68580" indent="0">
              <a:buNone/>
            </a:pPr>
            <a:r>
              <a:rPr lang="nb-NO" dirty="0"/>
              <a:t>	Sted: Bondeheimen</a:t>
            </a:r>
          </a:p>
          <a:p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653136"/>
            <a:ext cx="2243741" cy="168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23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4464614" cy="457120"/>
          </a:xfrm>
        </p:spPr>
        <p:txBody>
          <a:bodyPr>
            <a:normAutofit fontScale="90000"/>
          </a:bodyPr>
          <a:lstStyle/>
          <a:p>
            <a:r>
              <a:rPr lang="nb-NO" dirty="0"/>
              <a:t>Kriterier for liv i laga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1340768"/>
            <a:ext cx="4032448" cy="4968552"/>
          </a:xfrm>
        </p:spPr>
        <p:txBody>
          <a:bodyPr>
            <a:normAutofit/>
          </a:bodyPr>
          <a:lstStyle/>
          <a:p>
            <a:r>
              <a:rPr lang="nb-NO" dirty="0"/>
              <a:t>Allsidig kursprogram</a:t>
            </a:r>
          </a:p>
          <a:p>
            <a:pPr lvl="1"/>
            <a:r>
              <a:rPr lang="nb-NO" dirty="0"/>
              <a:t>Lavterskel trim</a:t>
            </a:r>
          </a:p>
          <a:p>
            <a:pPr lvl="1"/>
            <a:r>
              <a:rPr lang="nb-NO" dirty="0"/>
              <a:t>Matkurs</a:t>
            </a:r>
          </a:p>
          <a:p>
            <a:pPr lvl="1"/>
            <a:r>
              <a:rPr lang="nb-NO" dirty="0"/>
              <a:t>Redesign</a:t>
            </a:r>
          </a:p>
          <a:p>
            <a:pPr marL="365760" lvl="1" indent="0">
              <a:buNone/>
            </a:pPr>
            <a:endParaRPr lang="nb-NO" dirty="0"/>
          </a:p>
          <a:p>
            <a:pPr marL="365760" lvl="1" indent="0">
              <a:buNone/>
            </a:pPr>
            <a:endParaRPr lang="nb-NO" dirty="0"/>
          </a:p>
          <a:p>
            <a:pPr marL="365760" lvl="1" indent="0">
              <a:buNone/>
            </a:pPr>
            <a:endParaRPr lang="nb-NO" dirty="0"/>
          </a:p>
          <a:p>
            <a:r>
              <a:rPr lang="nb-NO" dirty="0"/>
              <a:t>Temakafeer</a:t>
            </a:r>
          </a:p>
          <a:p>
            <a:pPr lvl="1"/>
            <a:r>
              <a:rPr lang="nb-NO" dirty="0"/>
              <a:t>Strikkekafé</a:t>
            </a:r>
          </a:p>
          <a:p>
            <a:pPr lvl="1"/>
            <a:r>
              <a:rPr lang="nb-NO" dirty="0"/>
              <a:t>Kreativ kafé</a:t>
            </a:r>
          </a:p>
          <a:p>
            <a:pPr marL="6858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147" y="4622852"/>
            <a:ext cx="2363755" cy="1772816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764704"/>
            <a:ext cx="2939819" cy="2204864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867136"/>
            <a:ext cx="2121024" cy="2121024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DC41FFD0-5CFB-4112-8BD6-203CF8251CD9}"/>
              </a:ext>
            </a:extLst>
          </p:cNvPr>
          <p:cNvSpPr txBox="1"/>
          <p:nvPr/>
        </p:nvSpPr>
        <p:spPr>
          <a:xfrm>
            <a:off x="5855635" y="3284984"/>
            <a:ext cx="253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 err="1">
                <a:solidFill>
                  <a:srgbClr val="92D050"/>
                </a:solidFill>
              </a:rPr>
              <a:t>KvinnerUt</a:t>
            </a:r>
            <a:endParaRPr lang="nb-NO" sz="3200" b="1" dirty="0">
              <a:solidFill>
                <a:srgbClr val="92D050"/>
              </a:solidFill>
            </a:endParaRP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929E8363-24DF-4348-BDEF-E4B4D4A9655E}"/>
              </a:ext>
            </a:extLst>
          </p:cNvPr>
          <p:cNvSpPr txBox="1"/>
          <p:nvPr/>
        </p:nvSpPr>
        <p:spPr>
          <a:xfrm>
            <a:off x="5580112" y="4008183"/>
            <a:ext cx="302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rgbClr val="92D050"/>
                </a:solidFill>
              </a:rPr>
              <a:t>Tradisjonsmatskole</a:t>
            </a:r>
          </a:p>
        </p:txBody>
      </p:sp>
    </p:spTree>
    <p:extLst>
      <p:ext uri="{BB962C8B-B14F-4D97-AF65-F5344CB8AC3E}">
        <p14:creationId xmlns:p14="http://schemas.microsoft.com/office/powerpoint/2010/main" val="3874898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>
                <a:solidFill>
                  <a:schemeClr val="tx1"/>
                </a:solidFill>
              </a:rPr>
              <a:t>Kriterier for liv i laga – åpne møter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>
          <a:xfrm>
            <a:off x="1187624" y="2316009"/>
            <a:ext cx="3281635" cy="639762"/>
          </a:xfrm>
        </p:spPr>
        <p:txBody>
          <a:bodyPr/>
          <a:lstStyle/>
          <a:p>
            <a:r>
              <a:rPr lang="nb-NO" dirty="0"/>
              <a:t>Fordeler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Alle er velkommen</a:t>
            </a:r>
          </a:p>
          <a:p>
            <a:r>
              <a:rPr lang="nb-NO" sz="2000" dirty="0"/>
              <a:t>Vi når flere kvinner i bygda</a:t>
            </a:r>
          </a:p>
          <a:p>
            <a:r>
              <a:rPr lang="nb-NO" sz="2000" dirty="0"/>
              <a:t>Vi når de som ikke har råd til </a:t>
            </a:r>
            <a:r>
              <a:rPr lang="nb-NO" sz="2000" dirty="0" err="1"/>
              <a:t>kontigenten</a:t>
            </a:r>
            <a:endParaRPr lang="nb-NO" sz="2000" dirty="0"/>
          </a:p>
          <a:p>
            <a:pPr lvl="2"/>
            <a:endParaRPr lang="nb-NO" dirty="0"/>
          </a:p>
          <a:p>
            <a:pPr marL="68580" indent="0">
              <a:buNone/>
            </a:pPr>
            <a:endParaRPr lang="nb-NO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3"/>
          </p:nvPr>
        </p:nvSpPr>
        <p:spPr>
          <a:xfrm>
            <a:off x="4644009" y="2316010"/>
            <a:ext cx="3423546" cy="639762"/>
          </a:xfrm>
        </p:spPr>
        <p:txBody>
          <a:bodyPr/>
          <a:lstStyle/>
          <a:p>
            <a:r>
              <a:rPr lang="nb-NO" dirty="0"/>
              <a:t>Vær Obs!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887288" cy="2835797"/>
          </a:xfrm>
        </p:spPr>
        <p:txBody>
          <a:bodyPr>
            <a:normAutofit/>
          </a:bodyPr>
          <a:lstStyle/>
          <a:p>
            <a:pPr marL="342900" lvl="2" indent="-274320"/>
            <a:r>
              <a:rPr lang="nb-NO" sz="2000" b="1" dirty="0">
                <a:solidFill>
                  <a:srgbClr val="FF0000"/>
                </a:solidFill>
              </a:rPr>
              <a:t>Vi trenger medlemmer</a:t>
            </a:r>
          </a:p>
          <a:p>
            <a:pPr marL="342900" lvl="2" indent="-274320"/>
            <a:r>
              <a:rPr lang="nb-NO" sz="2000" dirty="0"/>
              <a:t>Det er ennå lavere terskel å spørre medlemmer om hjelp, </a:t>
            </a:r>
            <a:r>
              <a:rPr lang="nb-NO" sz="2000" b="1" dirty="0">
                <a:solidFill>
                  <a:srgbClr val="FF0000"/>
                </a:solidFill>
              </a:rPr>
              <a:t>men det endrer seg</a:t>
            </a:r>
            <a:endParaRPr lang="nb-NO" sz="2000" b="1" dirty="0"/>
          </a:p>
          <a:p>
            <a:pPr marL="342900" lvl="2" indent="-274320"/>
            <a:r>
              <a:rPr lang="nb-NO" sz="2000" dirty="0"/>
              <a:t>Vi får ingen kontingent/medlem</a:t>
            </a:r>
          </a:p>
          <a:p>
            <a:pPr marL="553212" lvl="3" indent="-274320"/>
            <a:r>
              <a:rPr lang="nb-NO" dirty="0"/>
              <a:t>Medlemmer bør ha mye lavere </a:t>
            </a:r>
            <a:r>
              <a:rPr lang="nb-NO" dirty="0" err="1"/>
              <a:t>entrépris</a:t>
            </a:r>
            <a:endParaRPr lang="nb-NO" dirty="0"/>
          </a:p>
          <a:p>
            <a:pPr marL="68580" lvl="2" indent="0">
              <a:buNone/>
            </a:pPr>
            <a:endParaRPr lang="nb-NO" sz="20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993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Kriterier for liv i laga - Rekruttering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Spør en venn</a:t>
            </a:r>
          </a:p>
          <a:p>
            <a:r>
              <a:rPr lang="nb-NO" dirty="0"/>
              <a:t>Legge frem påmeldingsskjema på møtebordene</a:t>
            </a:r>
          </a:p>
          <a:p>
            <a:r>
              <a:rPr lang="nb-NO" dirty="0"/>
              <a:t>Legge ut linken til medlemsregistrering på </a:t>
            </a:r>
            <a:r>
              <a:rPr lang="nb-NO" dirty="0" err="1"/>
              <a:t>Facebook</a:t>
            </a:r>
            <a:endParaRPr lang="nb-NO" dirty="0"/>
          </a:p>
          <a:p>
            <a:r>
              <a:rPr lang="nb-NO" dirty="0"/>
              <a:t>Rekruttering på Høstmarkedet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78460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44398" y="476671"/>
            <a:ext cx="4143626" cy="1842879"/>
          </a:xfrm>
        </p:spPr>
        <p:txBody>
          <a:bodyPr>
            <a:normAutofit fontScale="90000"/>
          </a:bodyPr>
          <a:lstStyle/>
          <a:p>
            <a:r>
              <a:rPr lang="nb-NO" dirty="0"/>
              <a:t>Kriterier for liv i laga - Markedsføring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43490" y="2429680"/>
            <a:ext cx="3425651" cy="320903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Sosiale medier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17857" y="2778809"/>
            <a:ext cx="3419856" cy="1728192"/>
          </a:xfrm>
        </p:spPr>
        <p:txBody>
          <a:bodyPr>
            <a:normAutofit fontScale="92500" lnSpcReduction="20000"/>
          </a:bodyPr>
          <a:lstStyle/>
          <a:p>
            <a:r>
              <a:rPr lang="nb-NO" dirty="0" err="1"/>
              <a:t>Facebook</a:t>
            </a:r>
            <a:r>
              <a:rPr lang="nb-NO" dirty="0"/>
              <a:t> </a:t>
            </a:r>
          </a:p>
          <a:p>
            <a:pPr marL="68580" indent="0">
              <a:buNone/>
            </a:pPr>
            <a:r>
              <a:rPr lang="nb-NO" dirty="0"/>
              <a:t>(728 medlemmer)</a:t>
            </a:r>
          </a:p>
          <a:p>
            <a:r>
              <a:rPr lang="nb-NO" dirty="0"/>
              <a:t>Bør komme oss på Instagram</a:t>
            </a:r>
          </a:p>
          <a:p>
            <a:r>
              <a:rPr lang="nb-NO" dirty="0"/>
              <a:t>Nettside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076056" y="980728"/>
            <a:ext cx="3423546" cy="392910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Tradisjonelle kanaler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184592" y="1412776"/>
            <a:ext cx="3419856" cy="1448726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Annonse i lokal avis</a:t>
            </a:r>
          </a:p>
          <a:p>
            <a:r>
              <a:rPr lang="nb-NO" dirty="0"/>
              <a:t>Forhåndsomtaler</a:t>
            </a:r>
          </a:p>
          <a:p>
            <a:r>
              <a:rPr lang="nb-NO" dirty="0"/>
              <a:t>Plakater</a:t>
            </a:r>
          </a:p>
          <a:p>
            <a:r>
              <a:rPr lang="nb-NO" dirty="0" err="1"/>
              <a:t>sms</a:t>
            </a:r>
            <a:endParaRPr lang="nb-NO" dirty="0"/>
          </a:p>
          <a:p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924944"/>
            <a:ext cx="2592288" cy="3456384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1" y="4617130"/>
            <a:ext cx="1512169" cy="17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024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 for fremtiden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Engasjere ikke-medlemmer som kommer på våre arrangementer i frivillig arbeid</a:t>
            </a:r>
          </a:p>
          <a:p>
            <a:r>
              <a:rPr lang="nb-NO" dirty="0"/>
              <a:t>Ha arrangementer for barnefamilier på helgedager</a:t>
            </a:r>
          </a:p>
          <a:p>
            <a:r>
              <a:rPr lang="nb-NO" dirty="0"/>
              <a:t>Sponse halv pris opp til 35 år</a:t>
            </a:r>
          </a:p>
          <a:p>
            <a:r>
              <a:rPr lang="nb-NO" dirty="0"/>
              <a:t>Mer samarbeid med andre organisasjoner</a:t>
            </a:r>
          </a:p>
          <a:p>
            <a:pPr marL="6858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8147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126</TotalTime>
  <Words>470</Words>
  <Application>Microsoft Office PowerPoint</Application>
  <PresentationFormat>Skjermfremvisning (4:3)</PresentationFormat>
  <Paragraphs>85</Paragraphs>
  <Slides>9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Wingdings 2</vt:lpstr>
      <vt:lpstr>Austin</vt:lpstr>
      <vt:lpstr>Liv i laga</vt:lpstr>
      <vt:lpstr>Kriterier for liv i laga</vt:lpstr>
      <vt:lpstr>Kriterier for liv i laga</vt:lpstr>
      <vt:lpstr>                                         Kriterier for liv i laga - Allsidig arrangementsprogram </vt:lpstr>
      <vt:lpstr>Kriterier for liv i laga</vt:lpstr>
      <vt:lpstr>Kriterier for liv i laga – åpne møter</vt:lpstr>
      <vt:lpstr>Kriterier for liv i laga - Rekruttering</vt:lpstr>
      <vt:lpstr>Kriterier for liv i laga - Markedsføring</vt:lpstr>
      <vt:lpstr>Noe for fremtiden</vt:lpstr>
    </vt:vector>
  </TitlesOfParts>
  <Company>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 i laga</dc:title>
  <dc:creator>Meld inn i Domenet</dc:creator>
  <cp:lastModifiedBy>Anne Kathrine Munkejord</cp:lastModifiedBy>
  <cp:revision>13</cp:revision>
  <dcterms:created xsi:type="dcterms:W3CDTF">2019-11-10T13:38:34Z</dcterms:created>
  <dcterms:modified xsi:type="dcterms:W3CDTF">2019-11-24T22:47:00Z</dcterms:modified>
</cp:coreProperties>
</file>